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0.15312084660973646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0.21015159052095811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2.1939526743672975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0.21015159052095811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0.24129562873425936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7.2271454304721807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6.3169396403572273</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1.408158965488167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0.13706230102315509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0.39603824063762705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5.6196746838405094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3.0084432570634867E-2</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0.14990284072839088</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1.5649643074127013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0.14990284072839088</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0.23714968219728938</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5.51928137750137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0.16348319204406359</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2.3212543066340219</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0.22234539980833556</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0.13640944825178547</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6.2040453588739961</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0.4309035703561177</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0.16864564904316914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1.7606365567895779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3.6420313364177836E-2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6.1463777191350593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4.0068541164341553E-2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0.15785252795068239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1.6479579097856103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0.15747925213908154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8.0953190624351983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6.7094550864231932</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9.6036112325252887E-2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1.6768922543721825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0.1606240547053801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5.9572351374050925E-3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7.300835520479696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2.161077164099849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0.22254547336723718</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1.1114155651125834E-2</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5.6357143893412909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4.1994288880279562E-2</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0.21617541809752527</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2.2568405763278667</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0.11149860425207336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5.439638117804992</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7.9380394094888764</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7.6264778320304316E-2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1.8528166949648579</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0.17747528464940032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0.11093736234395379</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7.0462497940225379</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0.14324582602134228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0.17055005010717039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1.707533750652658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8.1248376104674449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8.2156956983221168</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1.4700411900385131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8.2156956983221168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0.11646081716988554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0.45260652803937962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0.12618331609292444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1.3173358484526787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7.7123857308444954E-2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8.4362070765801835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5.9845576281295711</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4.4617316846583854</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8.1012937509366001E-2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1.9524479246038426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0.18701863607115765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0.10176654610683045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5.4704385215647777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0.12055293508545906</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2.0757925006094053</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2.6480784644407063E-2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3.4267937132934061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0.34453182588739706</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0.16207759807784794</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1.6920670401609921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0.16207759807784683</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0.28392524474901704</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2.8900607355441532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0.20439291654531289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2.1443073058834732</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5.9255223664170131E-2</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4.383644653225395</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0.2973072817483704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0.16210540336603696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1.6923573234095457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0.16210540336603696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0.12839336734426254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6.1377207996641934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5.6073561480537712</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0.14452585652039618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0.18661843075101192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1.9482698380604413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0.18661843075101103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0.39959834178266362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5.8727576307147098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2.6441783602089153E-3</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0.26345346585550011</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2.7504166613831349</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7.4919469299192798E-3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5.3419546653928336</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7.4116059155727543</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4.9327226336090213E-2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0.13752876216251941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1.4357806895532139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0.1375287621625203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0.18797958362049094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6.2289499251273979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0.2301337238228518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0.117261194526324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1.2241901700233679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0.11726119452632489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0.11704932497245579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7.280952395481247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2.0568105650426105E-2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1.3680299330427497</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0.13103913756577334</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0.10562564668524033</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7.5422594356642616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6.0673950191781447</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0.27880423739321714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0.12775259504798164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1.3337188972401766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0.12775259504798164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0.2658153009492592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6.0673950191781447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4.0373857678015188</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0.18258245141819507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2.311257168700092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0.22138780648281831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0.44082635626570621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4.0373857678015188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1">
                  <c:v>6.1481383572630497</c:v>
                </c:pt>
                <c:pt idx="2">
                  <c:v>7.2271454304721807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2">
                  <c:v>7.9380394094888764</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6.5055352480864821</c:v>
                </c:pt>
                <c:pt idx="2">
                  <c:v>6.2289499251273979</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6.4226652676283571</c:v>
                </c:pt>
                <c:pt idx="1">
                  <c:v>6.2518813770756561</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0.12780803158686282</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0.13395887898498948</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1.3985116176175385</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0.13395887898498948</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7.8750052831803252E-2</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6.3050208096274938</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6.093097754934929</c:v>
                </c:pt>
                <c:pt idx="2">
                  <c:v>5.9756366650857524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6.5963539866855587</c:v>
                </c:pt>
                <c:pt idx="2">
                  <c:v>6.3050208096274938</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3.380618265794916</c:v>
                </c:pt>
                <c:pt idx="2">
                  <c:v>3.561172492976926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6.1061592038471293</c:v>
                </c:pt>
                <c:pt idx="1">
                  <c:v>6.1463777191350593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1">
                  <c:v>6.8121830764141951</c:v>
                </c:pt>
                <c:pt idx="2">
                  <c:v>6.2040453588739961</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5.8999401386774641</c:v>
                </c:pt>
                <c:pt idx="2">
                  <c:v>5.51928137750137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8.0776064728137857</c:v>
                </c:pt>
                <c:pt idx="1">
                  <c:v>8.2156956983221168</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7.4719518255569222</c:v>
                </c:pt>
                <c:pt idx="2">
                  <c:v>8.4362070765801835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1">
                  <c:v>4.7911558628164022</c:v>
                </c:pt>
                <c:pt idx="2">
                  <c:v>5.4704385215647777</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1">
                  <c:v>4.43354985719815</c:v>
                </c:pt>
                <c:pt idx="2">
                  <c:v>4.383644653225395</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0.3205244394147142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0.14978654956636017</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1.5637502442437867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0.14978654956635928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8.6504689642532995E-2</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5.9756366650857524</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1">
                  <c:v>2.4116080987045918</c:v>
                </c:pt>
                <c:pt idx="2">
                  <c:v>2.8900607355441532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4.8296179114355029</c:v>
                </c:pt>
                <c:pt idx="2">
                  <c:v>6.1377207996641934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5.278322487013388</c:v>
                </c:pt>
                <c:pt idx="2">
                  <c:v>5.8727576307147098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8.2295105585716009</c:v>
                </c:pt>
                <c:pt idx="2">
                  <c:v>7.280952395481247</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8.1840317883648392</c:v>
                </c:pt>
                <c:pt idx="2">
                  <c:v>7.5422594356642616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6.4485355021077337</c:v>
                </c:pt>
                <c:pt idx="2">
                  <c:v>6.0673950191781447</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3.4733829644739531</c:v>
                </c:pt>
                <c:pt idx="2">
                  <c:v>4.0373857678015188</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7.1103144279027752E-2</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0.14647822916522291</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1.529211850440781</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0.13342193576760142</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6.2518813770756561</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0.16586514130814001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0.11751093792626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1.2267974555491987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0.11751093792625955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0.19093437497298016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3.561172492976926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0.17828054245203262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0.14012579851832019</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1.4628933792269629</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0.14012579851832285</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5.9170257850404084E-2</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7.5846844988842008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1490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1490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1490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1490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RAT | North East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0860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RAT | North East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North East London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50680851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896108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47397187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17387848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0740578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19286247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207234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47877419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34796127"/>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4133190686"/>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66936663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5412096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47617889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9794801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1752552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53390014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6778414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868667907"/>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69941795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35283385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48721933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9719502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5289722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1644943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56651982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1094454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82399980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10536008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107900877"/>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57387179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6028321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8862361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0958942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16698899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1551133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5609407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7322182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27661955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6557333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158522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5276324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7777018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36489859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51819009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03669247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8945583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6136247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54109458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2327428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79523859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542946015"/>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138950383"/>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61879391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88665270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4336062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0389928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15259817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3925726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56905235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41325820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955323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80360814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4403349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14194730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1803022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6188966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106645537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8003174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3449567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7520585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62913042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4483856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RAT North East London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3532202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4284492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19594126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05398345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3214152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40978213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3820149026"/>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39976154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41507317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3795069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77427067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6985522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0740098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41436529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5844021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85998985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56549340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875369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4536975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97616535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2825991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98663336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9539857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1008500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15758109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9874182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9945170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57825720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5192321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11190505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935660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29938050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645359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73857830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6347094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14863033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5218938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57386271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8141440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24177062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0618553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2747768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1EEEAA25-0A87-3EE4-ACCF-738D830CE426}"/>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RAT North East London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0805269"/>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Has your NHS mental health team asked if you need support to access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77251251"/>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70230698"/>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3592</TotalTime>
  <Words>9022</Words>
  <Application>Microsoft Office PowerPoint</Application>
  <PresentationFormat>Widescreen</PresentationFormat>
  <Paragraphs>1016</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North East London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